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1032" rev64="64" revOS="3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607400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101" d="100"/>
          <a:sy n="101" d="100"/>
        </p:scale>
        <p:origin x="855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JnMMw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EAAAAAACAAMAAAABQAAAAAAAAANQP//8v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1B79FC72-3CF6-2C0A-B8C1-CA5FB28F4E9F}" type="slidenum">
              <a:t>‹Nr.›</a:t>
            </a:fld>
            <a:endParaRPr dirty="0"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wAMAAK4BAABtHAAATAUAAB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1EB62B0-FEFC-BE94-B253-08C12C1D445D}" type="datetime1">
              <a:t>28.08.2022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457877F-31F9-0271-B7EF-C724C9A14192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sw4AAHUeAACzOwAABCEAAB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88F1383-CD95-DAE5-DB37-3BB05D792D6E}" type="datetime1">
              <a:t>28.08.2022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B8B23A5-EBA6-DED5-E833-1D806D7D1E48}" type="slidenum">
              <a:t>‹Nr.›</a:t>
            </a:fld>
            <a:endParaRPr dirty="0"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DBBAFB8-F6E0-EE59-AE03-000CE14D5855}" type="datetime1">
              <a:t>28.08.2022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t>‹Nr.›</a:t>
            </a:fld>
            <a:endParaRPr dirty="0"/>
          </a:p>
        </p:txBody>
      </p:sp>
      <p:sp>
        <p:nvSpPr>
          <p:cNvPr id="6" name="Lin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1EA8C53-1D8C-BF7A-C252-EB2FC21C34BE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owwAAOo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80A6544-0AA5-5F93-EBB2-FCC62BFC1DA9}" type="datetime1">
              <a:t>28.08.2022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A66AD0-9ED2-F39C-9C1E-68C924506A3D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7Z+K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AwAAOw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B2A1831-7FD6-7FEE-9892-89BB56DC6EDC}" type="datetime1">
              <a:t>28.08.2022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6CDBED4-9A9B-9848-D575-6C1DF03B2339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QwAAO8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FA9A36B-2582-FC55-CC11-D300ED5F3A86}" type="datetime1">
              <a:t>28.08.2022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89B1F29-67C5-CEE9-8B23-91BC516D7DC4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Q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Q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D95EE9A-D4B0-C018-FE2D-224DA0630877}" type="datetime1">
              <a:t>28.08.2022</a:t>
            </a:fld>
            <a:endParaRPr dirty="0"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893C126-68A5-C637-EB2B-9E628F651DCB}" type="slidenum">
              <a:t>‹Nr.›</a:t>
            </a:fld>
            <a:endParaRPr dirty="0"/>
          </a:p>
        </p:txBody>
      </p:sp>
      <p:sp>
        <p:nvSpPr>
          <p:cNvPr id="9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hRA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EDC7F1E-5083-8989-CD64-A6DC312A3BF3}" type="datetime1">
              <a:t>28.08.2022</a:t>
            </a:fld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t>‹Nr.›</a:t>
            </a:fld>
            <a:endParaRPr dirty="0"/>
          </a:p>
        </p:txBody>
      </p:sp>
      <p:sp>
        <p:nvSpPr>
          <p:cNvPr id="5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1D10E74-3AAC-84F8-E269-CCAD40271499}" type="datetime1">
              <a:t>28.08.2022</a:t>
            </a:fld>
            <a:endParaRPr dirty="0"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DAB290D-43D0-FEDF-9E13-B58A675D68E0}" type="slidenum">
              <a:t>‹Nr.›</a:t>
            </a:fld>
            <a:endParaRPr dirty="0"/>
          </a:p>
        </p:txBody>
      </p:sp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zrYp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IMfAAD//8EB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IM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IOfAAD//+EBMAAAABQAAAAAAAAANQP//8v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IOfAAD//+EB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03645-0BE6-F5C0-A818-FD9578565EA8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rPr lang="de-de" dirty="0"/>
              <a:t>Übung Lifehacks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D012BCB-85C0-54DD-8EB9-738865F77826}" type="slidenum">
              <a:t>1</a:t>
            </a:fld>
            <a:endParaRPr dirty="0"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/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Pfeile gruppieren und drehen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FC2386A-2492-97CE-DC7A-D29B76342A87}" type="slidenum">
              <a:t>2</a:t>
            </a:fld>
            <a:endParaRPr dirty="0"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/>
              <a:t>OER.DigiChem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76C7242-DACC-C4F9-509D-206BE0C86488}"/>
              </a:ext>
            </a:extLst>
          </p:cNvPr>
          <p:cNvSpPr/>
          <p:nvPr/>
        </p:nvSpPr>
        <p:spPr>
          <a:xfrm>
            <a:off x="5163184" y="2750105"/>
            <a:ext cx="1363345" cy="678180"/>
          </a:xfrm>
          <a:prstGeom prst="rightArrow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4004B5EB-59EE-CB7E-4BFC-3EF8BAEE92F5}"/>
              </a:ext>
            </a:extLst>
          </p:cNvPr>
          <p:cNvSpPr/>
          <p:nvPr/>
        </p:nvSpPr>
        <p:spPr>
          <a:xfrm>
            <a:off x="5163185" y="3680143"/>
            <a:ext cx="1363345" cy="678180"/>
          </a:xfrm>
          <a:prstGeom prst="rightArrow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3FD59-8A57-42D8-A517-1BAA63E5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Autoprotolyse des Wassers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A777D-2E30-42D3-8201-DF69BC13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00" y="2117289"/>
            <a:ext cx="5740400" cy="874506"/>
          </a:xfrm>
        </p:spPr>
        <p:txBody>
          <a:bodyPr/>
          <a:lstStyle/>
          <a:p>
            <a:pPr marL="0" indent="0">
              <a:buNone/>
            </a:pPr>
            <a:r>
              <a:rPr lang="de-DE" sz="4000" dirty="0"/>
              <a:t> 2 H2O              H3O+ + OH-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504133-F249-4760-9E6D-6364106317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43EA22-B05C-4008-8A14-4FAF3BFD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C3A801F-32A5-E61C-C5F2-6DCCA0517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284131"/>
              </p:ext>
            </p:extLst>
          </p:nvPr>
        </p:nvGraphicFramePr>
        <p:xfrm>
          <a:off x="4876165" y="2327602"/>
          <a:ext cx="1090274" cy="27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0853" imgH="108031" progId="ChemDraw.Document.6.0">
                  <p:embed/>
                </p:oleObj>
              </mc:Choice>
              <mc:Fallback>
                <p:oleObj name="CS ChemDraw Drawing" r:id="rId2" imgW="430853" imgH="1080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6165" y="2327602"/>
                        <a:ext cx="1090274" cy="27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54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29AE9-B810-48B6-B83C-1EDE0723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duplizieren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86DA1-82F7-4758-B0F6-8BC6CFC106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97051-6319-4904-82A8-8201720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1505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Breitbild</PresentationFormat>
  <Paragraphs>13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Calibri</vt:lpstr>
      <vt:lpstr>Presentation</vt:lpstr>
      <vt:lpstr>CS ChemDraw Drawing</vt:lpstr>
      <vt:lpstr>Übung Lifehacks</vt:lpstr>
      <vt:lpstr>Pfeile gruppieren und drehen</vt:lpstr>
      <vt:lpstr>Autoprotolyse des Wassers</vt:lpstr>
      <vt:lpstr>Folie duplizieren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Aufbaue eines Versuchsprotokolls</dc:title>
  <dc:subject/>
  <dc:creator>OER.DigiChem</dc:creator>
  <cp:keywords/>
  <dc:description/>
  <cp:lastModifiedBy>Natascha Hübel</cp:lastModifiedBy>
  <cp:revision>11</cp:revision>
  <dcterms:created xsi:type="dcterms:W3CDTF">2021-05-12T11:08:00Z</dcterms:created>
  <dcterms:modified xsi:type="dcterms:W3CDTF">2022-08-28T08:41:37Z</dcterms:modified>
</cp:coreProperties>
</file>